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7"/>
  </p:notesMasterIdLst>
  <p:sldIdLst>
    <p:sldId id="281" r:id="rId2"/>
    <p:sldId id="273" r:id="rId3"/>
    <p:sldId id="279" r:id="rId4"/>
    <p:sldId id="272" r:id="rId5"/>
    <p:sldId id="280" r:id="rId6"/>
    <p:sldId id="257" r:id="rId7"/>
    <p:sldId id="258" r:id="rId8"/>
    <p:sldId id="259" r:id="rId9"/>
    <p:sldId id="260" r:id="rId10"/>
    <p:sldId id="274" r:id="rId11"/>
    <p:sldId id="278" r:id="rId12"/>
    <p:sldId id="276" r:id="rId13"/>
    <p:sldId id="275" r:id="rId14"/>
    <p:sldId id="277" r:id="rId15"/>
    <p:sldId id="28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0120B-EF61-4772-9605-66CED39610B1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DD943-E3DE-4439-990B-4C7223FD2F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DD943-E3DE-4439-990B-4C7223FD2FE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780928"/>
            <a:ext cx="8136904" cy="57606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«Вербовка. </a:t>
            </a:r>
            <a:b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Современные механизмы вовлечения несовершеннолетних в радикальные и деструктивные сообщества»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4725144"/>
            <a:ext cx="5256584" cy="93610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Родительское собрание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548680"/>
            <a:ext cx="9217024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Муниципальное бюджетное общеобразовательное учреждение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«Приисковая средняя общеобразовательная школа»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476672"/>
            <a:ext cx="81369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Основной способ вербовки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через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мессенджеры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 первую очередь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Telegram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WhatsApp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(принадлежит компании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Meta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признана в России экстремистской).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Также вербовка может осуществляться посредством социальных сетей.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3429000"/>
            <a:ext cx="3672408" cy="10156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Основная цель для вербовки в террористическую и экстремистскую деятельность: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3068960"/>
            <a:ext cx="123764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/>
              <a:t>Молодежь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04248" y="2996952"/>
            <a:ext cx="1814407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/>
              <a:t>Одинокие люди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483768" y="2204864"/>
            <a:ext cx="4176464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/>
              <a:t>Люди, испытывающие материальные и социальные трудности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4653136"/>
            <a:ext cx="295232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/>
              <a:t>«Недовольные», бунтари и оппозиционеры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419872" y="5157192"/>
            <a:ext cx="230425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/>
              <a:t>Люди, имеющие боевой опыт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012160" y="4725144"/>
            <a:ext cx="288032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/>
              <a:t>Специалисты из разных профильных сфер </a:t>
            </a:r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4644008" y="292494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6516216" y="3429000"/>
            <a:ext cx="576064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 flipV="1">
            <a:off x="2051720" y="3501008"/>
            <a:ext cx="576064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516216" y="4149080"/>
            <a:ext cx="423664" cy="5676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2123728" y="4149080"/>
            <a:ext cx="504056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4572000" y="443711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95736" y="980728"/>
            <a:ext cx="684076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Мишени воздействия: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Эмоции (страх, гнев, обида).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Чувство справедливости.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Потребность в принадлежности к группе.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Техники манипуляции: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«Мы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Они»: Разделение на «своих» и «чужих».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реальных проблем и их упрощение.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 «врага».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9144" y="692696"/>
            <a:ext cx="7704856" cy="792088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Интернет для террористов – это инструмент.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1600200"/>
            <a:ext cx="7236296" cy="4525963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Пропаганда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создание привлекательного образа, оправдание насилия.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Вербовка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поиск и обработка новых сторонников (особенно молодежи).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Дезинформация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распространение паники,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фейков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розжиг ненависти.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Коммуникация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координация действий.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интернете вербовщики действуют преимущественно по следующему алгоритму: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1556792"/>
            <a:ext cx="7308304" cy="45259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собирают информацию о потенциальной жертве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анализируют собранный материал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ловят жертву на определенные «крючки» (деньги и иные материальные стимулы, идеологические установки, компромат, личные амбиции, желание отомстить)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7221488" cy="9361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Алгоритм действий: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«Увидел – оцени – сообщи!»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7784" y="1700808"/>
            <a:ext cx="6264696" cy="489654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Шаг 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РАСПРОСТРАНЯЙ!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Не делай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репост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, не комментируй агрессивно.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Шаг 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ОЦЕНИ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угрозу.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Призывы к насилию?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Оправдание терроризма?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Символика запрещенных организаций?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Шаг 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СООБЩИ!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Роскомнадзор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МВД России (можно подать электронное заявление).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ФСБ России.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Администрация платформы (кнопка «Пожаловаться»).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Куратору/психологу вуза (если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касается студентов).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1655168" y="692696"/>
            <a:ext cx="7488832" cy="424847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Эффективность борьбы с терроризмом зависит от слаженности действий всех структур, а также от готовности общества противостоять этой угрозе.</a:t>
            </a:r>
          </a:p>
          <a:p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Только совместными усилиями можно минимизировать риски и обеспечить безопасность граждан.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76672"/>
            <a:ext cx="7077472" cy="1143000"/>
          </a:xfrm>
        </p:spPr>
        <p:txBody>
          <a:bodyPr>
            <a:noAutofit/>
          </a:bodyPr>
          <a:lstStyle/>
          <a:p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Девиантное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поведение в узком смысле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(деструктивное поведение)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95736" y="2924944"/>
            <a:ext cx="6840760" cy="35898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Деструктивное поведение</a:t>
            </a:r>
            <a:endParaRPr lang="en-US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это устойчивое поведение психически здоровой личности или группы лиц, отклоняющееся от наиболее значимых в конкретном обществе социальных норм, причиняющее реальный ущерб самой личности, ближайшему окружению, обществу в целом.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412776"/>
            <a:ext cx="88924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 формы поведения, которые обществом воспринимаются как нежелательные, требующие пресечения и предупреждения.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86956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Психологические особенности подростков, склонных к деструктивному поведению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1988840"/>
            <a:ext cx="6912768" cy="403244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эмоциональная неустойчивость,</a:t>
            </a:r>
          </a:p>
          <a:p>
            <a:pPr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нестабильность, </a:t>
            </a:r>
          </a:p>
          <a:p>
            <a:pPr>
              <a:buNone/>
            </a:pP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недостаточно развитое умение</a:t>
            </a:r>
          </a:p>
          <a:p>
            <a:pPr>
              <a:buNone/>
            </a:pP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контролировать собственное поведение, </a:t>
            </a:r>
          </a:p>
          <a:p>
            <a:pPr>
              <a:buNone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подростки чаще совершают поступки,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выходящие за рамки общественных норм.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332656"/>
            <a:ext cx="7427168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РИСКИ РАЗВИТИЯ ДЕВИАНТНОГО ПОВЕДЕНИЯ У ДЕТЕЙ И ПОДРОСТКОВ СВЯЗЫВАЮТСЯ С: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55776" y="1772816"/>
            <a:ext cx="6048672" cy="482453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агрессивными моделями семейного поведения;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присутствием семейного насилия;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угрозами и рисками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интернет-среды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вовлечением школьников в экстремистские группы и сообщества;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маргинализацией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криминализацией молодежной среды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Что может стать неблагоприятными жизненными обстоятельствами?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507288" cy="49971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➢ переживание обиды, одиночества, собственной ненужности, отчужденности и непонимания;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➢ действительная или мнимая утрата любви родителей, неразделенное чувство влюбленности, ревность;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➢ переживания, связанные со сложной обстановкой в семье, со смертью, разводом или уходом родителей из семьи;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➢ чувство вины, стыда, оскорбленного самолюбия, самообвинения (в т.ч. связанного с насилием в семье, т.к. зачастую подросток считает себя виноватым в происходящем и боится рассказать об этом);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➢ боязнь позора, насмешек или унижения;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➢ страх наказания (например, в ситуациях ранней беременности, серьезного проступка или правонарушения), страх последствий неуспешного выполнения какой-либо деятельности (например, неуспешной сдачи экзаменов);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➢ любовные неудачи, трудности в сексуальных отношениях, беременность;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➢ чувство мести, злобы, протеста, угроза или вымогательство;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➢ желание привлечь к себе внимание, вызвать сочувствие, избежать неприятных последствий, уйти от трудной ситуации, повлиять на другого человека;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➢ сочувствие или подражание товарищам, кумирам, героям книг или фильмов, следование моде;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➢ нереализованные потребности в самоутверждении, в принадлежности к значимой группе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20688"/>
            <a:ext cx="7679704" cy="78296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Террор (от лат.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terror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– страх, ужас.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907704" y="1412776"/>
            <a:ext cx="7128792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Террор и Терроризм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Террор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это национальное явление, может присутствовать в рамках государства.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Терроризм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это наднациональный феномен, финансирование которого может быть организовано из-за рубежа, а в его осуществлении могут принимать участие международные преступные организации.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Виды терроризма: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11760" y="1484784"/>
            <a:ext cx="648072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Политический терроризм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 это метод политической борьбы, который связан с осуществлением насильственных вооруженных акций с целью устрашения и подавления политических противников;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Национальный терроризм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 это метод борьбы народов за создание собственного государства. Когда народы, не имеющие собственного государства, требуют независимости и берутся за оружие;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Религиозный терроризм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 это самый опасный вид терроризма, основанный на религиозном фанатизме.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Террористическая деятельность –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деятельность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включающая в себя: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7403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Организацию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планирование, подготовку, финансирование и реализацию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террористического акта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Подстрекательство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к террористическому акту.</a:t>
            </a:r>
          </a:p>
          <a:p>
            <a:pPr>
              <a:lnSpc>
                <a:spcPct val="120000"/>
              </a:lnSpc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Организацию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незаконного вооруженного формирования, преступного сообщества 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преступной организации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), организованной группы для реализации террористического акта, а равно участие в такой структуре.</a:t>
            </a:r>
          </a:p>
          <a:p>
            <a:pPr>
              <a:lnSpc>
                <a:spcPct val="120000"/>
              </a:lnSpc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Вербовку,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вооружение, обучение и использование террористов.</a:t>
            </a:r>
          </a:p>
          <a:p>
            <a:pPr>
              <a:lnSpc>
                <a:spcPct val="120000"/>
              </a:lnSpc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Информационное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или иное пособничество в планировании, подготовке или реализации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террористического акта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Пропаганду идей терроризма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распространение материалов или информации, призывающих к осуществлению террористической деятельности либо обосновывающих или оправдывающих необходимость осуществления такой деятельности.</a:t>
            </a:r>
          </a:p>
          <a:p>
            <a:pPr>
              <a:lnSpc>
                <a:spcPct val="120000"/>
              </a:lnSpc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Статьям УК РФ: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1268760"/>
            <a:ext cx="7056784" cy="4680520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Содействие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террористической деятельности (ст. 205.1)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Публичные призывы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террористической деятельности, либо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публичное оправдание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террористической деятельности (ст. 205.2)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деятельности террористической организации и участие в деятельности такой организации (ст. 205.5)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Несообщение о преступлении (ст. 205.6)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765</Words>
  <Application>Microsoft Office PowerPoint</Application>
  <PresentationFormat>Экран (4:3)</PresentationFormat>
  <Paragraphs>105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«Вербовка.  Современные механизмы вовлечения несовершеннолетних в радикальные и деструктивные сообщества»</vt:lpstr>
      <vt:lpstr>Девиантное поведение в узком смысле  (деструктивное поведение)  </vt:lpstr>
      <vt:lpstr>Психологические особенности подростков, склонных к деструктивному поведению</vt:lpstr>
      <vt:lpstr>РИСКИ РАЗВИТИЯ ДЕВИАНТНОГО ПОВЕДЕНИЯ У ДЕТЕЙ И ПОДРОСТКОВ СВЯЗЫВАЮТСЯ С: </vt:lpstr>
      <vt:lpstr>Что может стать неблагоприятными жизненными обстоятельствами?</vt:lpstr>
      <vt:lpstr>Террор (от лат. terror) – страх, ужас.</vt:lpstr>
      <vt:lpstr>Виды терроризма:</vt:lpstr>
      <vt:lpstr>Террористическая деятельность – деятельность, включающая в себя: </vt:lpstr>
      <vt:lpstr>Статьям УК РФ: </vt:lpstr>
      <vt:lpstr>Слайд 10</vt:lpstr>
      <vt:lpstr>Слайд 11</vt:lpstr>
      <vt:lpstr>Интернет для террористов – это инструмент. </vt:lpstr>
      <vt:lpstr>В интернете вербовщики действуют преимущественно по следующему алгоритму:</vt:lpstr>
      <vt:lpstr>Алгоритм действий:  «Увидел – оцени – сообщи!»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Деструктивное воздействие на молодежь в сети Интернет</dc:title>
  <dc:creator>admin1</dc:creator>
  <cp:lastModifiedBy>admin</cp:lastModifiedBy>
  <cp:revision>3</cp:revision>
  <dcterms:created xsi:type="dcterms:W3CDTF">2025-10-13T14:24:02Z</dcterms:created>
  <dcterms:modified xsi:type="dcterms:W3CDTF">2025-10-30T18:03:21Z</dcterms:modified>
</cp:coreProperties>
</file>